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6" r:id="rId3"/>
    <p:sldId id="262" r:id="rId4"/>
    <p:sldId id="269" r:id="rId5"/>
    <p:sldId id="270" r:id="rId6"/>
    <p:sldId id="271" r:id="rId7"/>
    <p:sldId id="272" r:id="rId8"/>
    <p:sldId id="273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0" r:id="rId22"/>
    <p:sldId id="292" r:id="rId23"/>
    <p:sldId id="293" r:id="rId24"/>
    <p:sldId id="294" r:id="rId25"/>
    <p:sldId id="295" r:id="rId26"/>
    <p:sldId id="296" r:id="rId27"/>
    <p:sldId id="29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8" autoAdjust="0"/>
    <p:restoredTop sz="94662"/>
  </p:normalViewPr>
  <p:slideViewPr>
    <p:cSldViewPr snapToGrid="0">
      <p:cViewPr varScale="1">
        <p:scale>
          <a:sx n="114" d="100"/>
          <a:sy n="114" d="100"/>
        </p:scale>
        <p:origin x="16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B86B3-E6BD-F547-B7F1-AF058DB3115E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18C44-899B-6747-B001-36F261B3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7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99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16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23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27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94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80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14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55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1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5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77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8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12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5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4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28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98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rich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18C44-899B-6747-B001-36F261B3E1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84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41F1-7D58-49E5-A358-372CCB98E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4C23B-19E2-4F58-8D01-F925EA0EC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356F4-A7E8-4779-87C0-C8AA66E8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08713-1CCC-42AB-ABEA-FC5631EDC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5D375-5361-420E-91DE-A5DE8E7B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57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C3C8-ABB0-4D19-9C36-0E0D3048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5D65C-40E9-4569-8B20-319935EC1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25FF0-0195-49C1-9F30-50FE8D49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319D-3C84-4E97-A42F-5ECF721B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40613-3AC2-485E-8DB3-E09AFEB4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0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D326-8441-458A-943A-1DB366B3C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4A48C-3B0D-4EA7-B982-B49DAFDA3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2D765-D9A7-4497-BA58-6D9DECE5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E2694-6EF5-424E-9CF0-25288A0C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A7E11-0A1B-4EA4-876D-EAFCE3A4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A657-4F68-41BE-9A2B-E2FBEA76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EA37-D7FC-42D6-AB5F-03057D4DC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F32A2-045B-48C4-A156-08CE1660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E6DFB-C25D-43A6-9222-AB952863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7B84E-D60A-4917-A380-3DBBBBAF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2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1521-FB68-4E3C-8283-24954083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0C9E2-1B8D-4840-BFDA-39CD3450B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7D6A-30C1-4A9A-ADF5-D13A5715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3B0EE-D48D-4565-ACB3-ABA7B563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BAE7D-A594-46AD-B93D-961A3207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7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D447-52E1-4190-9EBE-3210AE5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E137-BFBC-4BF4-94F4-BD489A0B9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31324-D919-4EF6-8C70-2A3D8FA9C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51F22-A42B-483E-82F4-8359276FE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5DD36-9394-458A-8AFD-7BC8510C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F4433-C9F6-45FA-8B93-AA81AD3F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5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34B-E506-4C17-8CC1-8E911557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F9E55-9EE9-4DA3-B4DE-0A61DD4FC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A51A0-39F7-49B2-AAED-A9B5E8AB3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5C18E-4CE3-44C7-833D-679E369CE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BCAA0-33FF-4CA9-80F3-25C5F6BA2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B0DAC7-765B-4216-AA50-59129A9D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7F0181-41AA-4FC1-B02F-35B6DB1D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EC2BC-F10F-4CDA-865B-CB5B5B00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07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F2E5-8CED-4449-AF0E-E50A5687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EDFA3-68C7-4FCE-AF4E-24B14612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E8DDF-C2A7-49CF-A733-521DEA6D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00B2F-405C-4073-B2D9-3EA2878C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83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3519E-4C63-4DA7-BD5D-C213D58D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DC358-E334-4621-8A59-ADB4A7CE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21B7A-3242-4365-B551-0DB3F470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4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24B1-30E1-41AF-99FA-9EAB5D99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8355-F279-4CDE-97B0-26671E493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00734-68C0-4A4F-BD01-868419C6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C8823-6BEE-4C43-98D1-4E389313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2FC1A-A4B5-49D9-BBD0-1DD65CD6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3DBDF-0D18-4AF5-9C04-449B04B3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63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1783-C81F-4A88-B8D3-2E36E3C8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CAD14-5551-434A-AEA0-EE247FBF3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074EE-D194-4BAF-8851-F2C8BCE36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279EE-8458-4008-B52B-ECB999A1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1F42B-E435-4F5B-B8EA-0B6FBAED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4AA24-7E6F-4EDD-991C-47819CD9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2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CCE918-9F2B-42A5-A8C2-872D199F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699C4-CAD1-444D-9668-26BE696F1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7BB6-0A4B-4049-AA1B-5A7120046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634B9-1A4B-4F6D-9498-707A4FDF20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18929-C2E3-4557-BBA5-B42D45F5C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9CDA4-962E-4ED2-B8AF-ED80D0DFE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F1401-9FB6-45EC-8B1B-0477A79B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4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E3780-40E1-48E7-B42E-27CDF32DE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Consumer Behavior Analytics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79FF4-DFDE-47D2-9922-9EF1400B7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Francis Troy </a:t>
            </a:r>
            <a:r>
              <a:rPr lang="en-US" dirty="0" err="1"/>
              <a:t>Kirinhakone</a:t>
            </a:r>
            <a:endParaRPr lang="en-US"/>
          </a:p>
          <a:p>
            <a:pPr algn="l"/>
            <a:r>
              <a:rPr lang="en-US" dirty="0"/>
              <a:t>Carlos He </a:t>
            </a:r>
            <a:r>
              <a:rPr lang="en-US" dirty="0" err="1"/>
              <a:t>He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1B001A-5291-0E49-847C-1789C796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3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Exploratory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Data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FC63A-678F-0F4F-BF6E-4D23FAF5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579284"/>
            <a:ext cx="6484823" cy="35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Exploratory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Data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660E7-9B8D-CA47-A6DD-9600AACE0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60" y="1551724"/>
            <a:ext cx="6613603" cy="37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19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Exploratory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Data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2B404-C092-F94B-A1BB-72C76EFF0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2051806"/>
            <a:ext cx="6432742" cy="27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64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Exploratory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Data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Now what</a:t>
            </a:r>
          </a:p>
        </p:txBody>
      </p:sp>
    </p:spTree>
    <p:extLst>
      <p:ext uri="{BB962C8B-B14F-4D97-AF65-F5344CB8AC3E}">
        <p14:creationId xmlns:p14="http://schemas.microsoft.com/office/powerpoint/2010/main" val="3721342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F42B23C-5E81-2842-A4AA-8A0F64D8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99" y="1310725"/>
            <a:ext cx="45212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F54B220A-327A-3C49-B3B6-9CE0E1B5E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690" y="1783053"/>
            <a:ext cx="5720842" cy="29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7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3562C4C-C707-B34D-AE3B-895CD12A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904" y="-20152"/>
            <a:ext cx="3567093" cy="2895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4D0B0-5AD6-CD46-BEA7-9875610E3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86" y="-11510"/>
            <a:ext cx="3567094" cy="2895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B3292B-7C06-B846-A1E6-F97483FE4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087" y="2897976"/>
            <a:ext cx="3567093" cy="2895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ED237-FBD3-5041-A0BE-4387170E5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1903" y="2897976"/>
            <a:ext cx="3567093" cy="28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C7443-C92B-6546-8B86-7D110A4AA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99" y="1713037"/>
            <a:ext cx="45212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50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762799-112B-FD40-9CF2-D195C5323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986" y="2033"/>
            <a:ext cx="3567093" cy="2895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7DAA6B-87EC-E24A-A7F3-29707E211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908" y="-5755"/>
            <a:ext cx="3567093" cy="2895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82B9EF-DF4B-B746-9E90-16D3D1D14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908" y="2897792"/>
            <a:ext cx="3567093" cy="2895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580079-D1DF-6643-A3AE-91749A416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8985" y="2897791"/>
            <a:ext cx="3567094" cy="28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89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CFED201-7B21-624F-8C96-F8CEE2CD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51" y="1606169"/>
            <a:ext cx="6458746" cy="34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Goal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and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Mindset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00696-4EAF-E44B-9782-DD6F12D409C6}"/>
              </a:ext>
            </a:extLst>
          </p:cNvPr>
          <p:cNvSpPr txBox="1"/>
          <p:nvPr/>
        </p:nvSpPr>
        <p:spPr>
          <a:xfrm>
            <a:off x="5989320" y="2231136"/>
            <a:ext cx="46638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e-commerce consumer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93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F2AE9-4423-6143-82C5-E674F79D3472}"/>
              </a:ext>
            </a:extLst>
          </p:cNvPr>
          <p:cNvSpPr txBox="1"/>
          <p:nvPr/>
        </p:nvSpPr>
        <p:spPr>
          <a:xfrm>
            <a:off x="7309353" y="1422326"/>
            <a:ext cx="2580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184525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2B72F-D61B-924A-BF51-126F4B0E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3850"/>
            <a:ext cx="45212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5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Prospective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F432C-C684-0048-8A9E-AFD1061EA503}"/>
              </a:ext>
            </a:extLst>
          </p:cNvPr>
          <p:cNvSpPr txBox="1"/>
          <p:nvPr/>
        </p:nvSpPr>
        <p:spPr>
          <a:xfrm>
            <a:off x="6096000" y="1088181"/>
            <a:ext cx="3215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Small Business</a:t>
            </a:r>
          </a:p>
        </p:txBody>
      </p:sp>
    </p:spTree>
    <p:extLst>
      <p:ext uri="{BB962C8B-B14F-4D97-AF65-F5344CB8AC3E}">
        <p14:creationId xmlns:p14="http://schemas.microsoft.com/office/powerpoint/2010/main" val="2246433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Prospective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F432C-C684-0048-8A9E-AFD1061EA503}"/>
              </a:ext>
            </a:extLst>
          </p:cNvPr>
          <p:cNvSpPr txBox="1"/>
          <p:nvPr/>
        </p:nvSpPr>
        <p:spPr>
          <a:xfrm>
            <a:off x="6096000" y="1088181"/>
            <a:ext cx="43946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Small Business</a:t>
            </a:r>
          </a:p>
          <a:p>
            <a:endParaRPr lang="en-US" sz="4000" dirty="0"/>
          </a:p>
          <a:p>
            <a:r>
              <a:rPr lang="en-US" sz="4000" dirty="0"/>
              <a:t>Marketing Agencies</a:t>
            </a:r>
          </a:p>
        </p:txBody>
      </p:sp>
    </p:spTree>
    <p:extLst>
      <p:ext uri="{BB962C8B-B14F-4D97-AF65-F5344CB8AC3E}">
        <p14:creationId xmlns:p14="http://schemas.microsoft.com/office/powerpoint/2010/main" val="104673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Prospective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F432C-C684-0048-8A9E-AFD1061EA503}"/>
              </a:ext>
            </a:extLst>
          </p:cNvPr>
          <p:cNvSpPr txBox="1"/>
          <p:nvPr/>
        </p:nvSpPr>
        <p:spPr>
          <a:xfrm>
            <a:off x="6096000" y="1088181"/>
            <a:ext cx="427924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Small Business</a:t>
            </a:r>
          </a:p>
          <a:p>
            <a:endParaRPr lang="en-US" sz="4000" dirty="0"/>
          </a:p>
          <a:p>
            <a:r>
              <a:rPr lang="en-US" sz="4000" dirty="0"/>
              <a:t>Marketing Agencies</a:t>
            </a:r>
          </a:p>
          <a:p>
            <a:endParaRPr lang="en-US" sz="4000" dirty="0"/>
          </a:p>
          <a:p>
            <a:r>
              <a:rPr lang="en-US" sz="4000" dirty="0"/>
              <a:t>Startups</a:t>
            </a:r>
          </a:p>
        </p:txBody>
      </p:sp>
    </p:spTree>
    <p:extLst>
      <p:ext uri="{BB962C8B-B14F-4D97-AF65-F5344CB8AC3E}">
        <p14:creationId xmlns:p14="http://schemas.microsoft.com/office/powerpoint/2010/main" val="279792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F432C-C684-0048-8A9E-AFD1061EA503}"/>
              </a:ext>
            </a:extLst>
          </p:cNvPr>
          <p:cNvSpPr txBox="1"/>
          <p:nvPr/>
        </p:nvSpPr>
        <p:spPr>
          <a:xfrm>
            <a:off x="6096000" y="1088181"/>
            <a:ext cx="4022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Marketing Dataset</a:t>
            </a:r>
          </a:p>
        </p:txBody>
      </p:sp>
    </p:spTree>
    <p:extLst>
      <p:ext uri="{BB962C8B-B14F-4D97-AF65-F5344CB8AC3E}">
        <p14:creationId xmlns:p14="http://schemas.microsoft.com/office/powerpoint/2010/main" val="4043107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F432C-C684-0048-8A9E-AFD1061EA503}"/>
              </a:ext>
            </a:extLst>
          </p:cNvPr>
          <p:cNvSpPr txBox="1"/>
          <p:nvPr/>
        </p:nvSpPr>
        <p:spPr>
          <a:xfrm>
            <a:off x="6096000" y="1088181"/>
            <a:ext cx="468711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Marketing Dataset</a:t>
            </a:r>
          </a:p>
          <a:p>
            <a:endParaRPr lang="en-US" sz="4000" dirty="0"/>
          </a:p>
          <a:p>
            <a:r>
              <a:rPr lang="en-US" sz="4000" dirty="0"/>
              <a:t>Delivery Optimization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45706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7B188-EE89-6C48-BDB3-09BFE35BCCCF}"/>
              </a:ext>
            </a:extLst>
          </p:cNvPr>
          <p:cNvSpPr/>
          <p:nvPr/>
        </p:nvSpPr>
        <p:spPr>
          <a:xfrm>
            <a:off x="6830568" y="2130212"/>
            <a:ext cx="3854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F432C-C684-0048-8A9E-AFD1061EA503}"/>
              </a:ext>
            </a:extLst>
          </p:cNvPr>
          <p:cNvSpPr txBox="1"/>
          <p:nvPr/>
        </p:nvSpPr>
        <p:spPr>
          <a:xfrm>
            <a:off x="6096000" y="1088181"/>
            <a:ext cx="468711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Marketing Dataset</a:t>
            </a:r>
          </a:p>
          <a:p>
            <a:endParaRPr lang="en-US" sz="4000" dirty="0"/>
          </a:p>
          <a:p>
            <a:r>
              <a:rPr lang="en-US" sz="4000" dirty="0"/>
              <a:t>Delivery Optimization</a:t>
            </a:r>
          </a:p>
          <a:p>
            <a:endParaRPr lang="en-US" sz="4000" dirty="0"/>
          </a:p>
          <a:p>
            <a:r>
              <a:rPr lang="en-US" sz="4000" dirty="0"/>
              <a:t>Much more</a:t>
            </a:r>
          </a:p>
        </p:txBody>
      </p:sp>
    </p:spTree>
    <p:extLst>
      <p:ext uri="{BB962C8B-B14F-4D97-AF65-F5344CB8AC3E}">
        <p14:creationId xmlns:p14="http://schemas.microsoft.com/office/powerpoint/2010/main" val="56623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Brazilian E-commerce Public Dataset by </a:t>
            </a:r>
            <a:r>
              <a:rPr lang="en-US" sz="2000" dirty="0" err="1">
                <a:solidFill>
                  <a:schemeClr val="bg1"/>
                </a:solidFill>
              </a:rPr>
              <a:t>Olist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Contains over 100,000 orders with customer, order, product info and more.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Data Schema">
            <a:extLst>
              <a:ext uri="{FF2B5EF4-FFF2-40B4-BE49-F238E27FC236}">
                <a16:creationId xmlns:a16="http://schemas.microsoft.com/office/drawing/2014/main" id="{D5F0EBA0-ECD9-49DD-B4A7-9FA4485A1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465523"/>
            <a:ext cx="6250769" cy="376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FB55A1-D512-3A47-83F6-7B1C8AC1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2466325"/>
            <a:ext cx="7426455" cy="1182131"/>
          </a:xfrm>
        </p:spPr>
      </p:pic>
      <p:pic>
        <p:nvPicPr>
          <p:cNvPr id="1026" name="Picture 2" descr="Data Schema">
            <a:extLst>
              <a:ext uri="{FF2B5EF4-FFF2-40B4-BE49-F238E27FC236}">
                <a16:creationId xmlns:a16="http://schemas.microsoft.com/office/drawing/2014/main" id="{D5F0EBA0-ECD9-49DD-B4A7-9FA4485A1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t="80160" r="49470" b="1915"/>
          <a:stretch/>
        </p:blipFill>
        <p:spPr bwMode="auto">
          <a:xfrm>
            <a:off x="7537706" y="850392"/>
            <a:ext cx="1581912" cy="7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02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4BD4C8-A3F8-CF47-8674-3FFDAB53D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232" y="2489740"/>
            <a:ext cx="7823200" cy="1358900"/>
          </a:xfrm>
        </p:spPr>
      </p:pic>
      <p:pic>
        <p:nvPicPr>
          <p:cNvPr id="8" name="Picture 2" descr="Data Schema">
            <a:extLst>
              <a:ext uri="{FF2B5EF4-FFF2-40B4-BE49-F238E27FC236}">
                <a16:creationId xmlns:a16="http://schemas.microsoft.com/office/drawing/2014/main" id="{E3576CF2-9B28-5841-A0E4-EEA48115D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3" t="35518" r="25540" b="35589"/>
          <a:stretch/>
        </p:blipFill>
        <p:spPr bwMode="auto">
          <a:xfrm>
            <a:off x="7607808" y="643467"/>
            <a:ext cx="1374988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1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Data Schema">
            <a:extLst>
              <a:ext uri="{FF2B5EF4-FFF2-40B4-BE49-F238E27FC236}">
                <a16:creationId xmlns:a16="http://schemas.microsoft.com/office/drawing/2014/main" id="{D5F0EBA0-ECD9-49DD-B4A7-9FA4485A1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1" t="420" r="48123" b="57091"/>
          <a:stretch/>
        </p:blipFill>
        <p:spPr bwMode="auto">
          <a:xfrm>
            <a:off x="7644384" y="640582"/>
            <a:ext cx="153619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93EDF-0834-8844-B9E5-AE6ABE49D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80" y="2555155"/>
            <a:ext cx="6781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2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Data Schema">
            <a:extLst>
              <a:ext uri="{FF2B5EF4-FFF2-40B4-BE49-F238E27FC236}">
                <a16:creationId xmlns:a16="http://schemas.microsoft.com/office/drawing/2014/main" id="{D5F0EBA0-ECD9-49DD-B4A7-9FA4485A1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7" t="35140" r="52950" b="35967"/>
          <a:stretch/>
        </p:blipFill>
        <p:spPr bwMode="auto">
          <a:xfrm>
            <a:off x="7799832" y="643467"/>
            <a:ext cx="1051560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DAE2A-9271-2D4B-A773-1A91B6996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08" y="2240782"/>
            <a:ext cx="7416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Data Schema">
            <a:extLst>
              <a:ext uri="{FF2B5EF4-FFF2-40B4-BE49-F238E27FC236}">
                <a16:creationId xmlns:a16="http://schemas.microsoft.com/office/drawing/2014/main" id="{D5F0EBA0-ECD9-49DD-B4A7-9FA4485A1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465523"/>
            <a:ext cx="6250769" cy="376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5BE27-983C-4AA0-8D81-2DD164C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Exploratory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Data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423-80B3-459F-8910-6C9C107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55F21-784C-3644-B4E6-85823607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26" y="1782937"/>
            <a:ext cx="6886575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46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</TotalTime>
  <Words>215</Words>
  <Application>Microsoft Macintosh PowerPoint</Application>
  <PresentationFormat>Widescreen</PresentationFormat>
  <Paragraphs>99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Consumer Behavior Analytics</vt:lpstr>
      <vt:lpstr>Goal and Mindset</vt:lpstr>
      <vt:lpstr>Dataset</vt:lpstr>
      <vt:lpstr>Dataset</vt:lpstr>
      <vt:lpstr>Dataset</vt:lpstr>
      <vt:lpstr>Dataset</vt:lpstr>
      <vt:lpstr>Dataset</vt:lpstr>
      <vt:lpstr>Dataset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Linear Regression</vt:lpstr>
      <vt:lpstr>Linear Regression</vt:lpstr>
      <vt:lpstr>Linear Regression</vt:lpstr>
      <vt:lpstr>Logistic Regression</vt:lpstr>
      <vt:lpstr>Logistic Regression</vt:lpstr>
      <vt:lpstr>Logistic Regression</vt:lpstr>
      <vt:lpstr>…</vt:lpstr>
      <vt:lpstr>Logistic Regression</vt:lpstr>
      <vt:lpstr>Prospective Uses</vt:lpstr>
      <vt:lpstr>Prospective Uses</vt:lpstr>
      <vt:lpstr>Prospective Uses</vt:lpstr>
      <vt:lpstr>Future Work</vt:lpstr>
      <vt:lpstr>Future Work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Behavior Analytics</dc:title>
  <dc:creator>He He, Carlos</dc:creator>
  <cp:lastModifiedBy>Kirinhakone, Troy</cp:lastModifiedBy>
  <cp:revision>13</cp:revision>
  <cp:lastPrinted>2018-12-05T05:13:49Z</cp:lastPrinted>
  <dcterms:created xsi:type="dcterms:W3CDTF">2018-12-04T20:38:04Z</dcterms:created>
  <dcterms:modified xsi:type="dcterms:W3CDTF">2018-12-05T07:11:53Z</dcterms:modified>
</cp:coreProperties>
</file>